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268" r:id="rId2"/>
    <p:sldId id="262" r:id="rId3"/>
    <p:sldId id="281" r:id="rId4"/>
    <p:sldId id="273" r:id="rId5"/>
    <p:sldId id="257" r:id="rId6"/>
    <p:sldId id="259" r:id="rId7"/>
    <p:sldId id="270" r:id="rId8"/>
    <p:sldId id="263" r:id="rId9"/>
    <p:sldId id="266" r:id="rId10"/>
    <p:sldId id="267" r:id="rId11"/>
    <p:sldId id="269" r:id="rId12"/>
    <p:sldId id="271" r:id="rId13"/>
    <p:sldId id="272" r:id="rId14"/>
    <p:sldId id="274" r:id="rId15"/>
    <p:sldId id="280" r:id="rId16"/>
    <p:sldId id="275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6" autoAdjust="0"/>
    <p:restoredTop sz="91948" autoAdjust="0"/>
  </p:normalViewPr>
  <p:slideViewPr>
    <p:cSldViewPr>
      <p:cViewPr>
        <p:scale>
          <a:sx n="82" d="100"/>
          <a:sy n="82" d="100"/>
        </p:scale>
        <p:origin x="-846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71098-8006-4BD1-99DE-9F52095B059D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C9619-C861-42F8-85B1-59159AF9EE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0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C9619-C861-42F8-85B1-59159AF9EE5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8000">
    <p:wip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0695-55F1-43BD-9DE7-34EEA229FB58}" type="slidenum">
              <a:rPr lang="uk-UA" u="sng" smtClean="0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uk-UA" u="sng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8000">
    <p:wip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53"/>
            <a:ext cx="9144000" cy="68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52536" y="11153"/>
            <a:ext cx="9505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cap="all" dirty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ndara" pitchFamily="34" charset="0"/>
              </a:rPr>
              <a:t> </a:t>
            </a:r>
            <a:r>
              <a:rPr lang="uk-UA" sz="5400" b="1" cap="all" dirty="0" smtClean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ndara" pitchFamily="34" charset="0"/>
              </a:rPr>
              <a:t> </a:t>
            </a:r>
          </a:p>
          <a:p>
            <a:pPr lvl="0" algn="ctr"/>
            <a:r>
              <a:rPr lang="uk-UA" sz="5400" b="1" cap="all" dirty="0" smtClean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ndara" pitchFamily="34" charset="0"/>
              </a:rPr>
              <a:t>  </a:t>
            </a:r>
            <a:r>
              <a:rPr lang="uk-UA" sz="5400" b="1" cap="all" dirty="0" smtClean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Зроби </a:t>
            </a:r>
            <a:r>
              <a:rPr lang="uk-UA" sz="5400" b="1" cap="all" dirty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свій вибір…</a:t>
            </a:r>
            <a:endParaRPr lang="ru-RU" sz="5400" b="1" cap="all" dirty="0">
              <a:ln w="9000" cmpd="sng">
                <a:solidFill>
                  <a:srgbClr val="4E854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E8542">
                      <a:shade val="20000"/>
                      <a:satMod val="245000"/>
                    </a:srgbClr>
                  </a:gs>
                  <a:gs pos="43000">
                    <a:srgbClr val="4E8542">
                      <a:satMod val="255000"/>
                    </a:srgbClr>
                  </a:gs>
                  <a:gs pos="48000">
                    <a:srgbClr val="4E8542">
                      <a:shade val="85000"/>
                      <a:satMod val="255000"/>
                    </a:srgbClr>
                  </a:gs>
                  <a:gs pos="100000">
                    <a:srgbClr val="4E854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0562" y="928670"/>
            <a:ext cx="4214843" cy="830997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uk-UA" sz="2400" b="1" dirty="0"/>
          </a:p>
          <a:p>
            <a:endParaRPr lang="uk-UA" sz="2400" b="1" dirty="0" smtClean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000364" y="2928934"/>
            <a:ext cx="5643602" cy="2786082"/>
          </a:xfrm>
          <a:prstGeom prst="horizontalScroll">
            <a:avLst/>
          </a:prstGeom>
          <a:ln w="25400" cap="flat" cmpd="sng" algn="ctr">
            <a:solidFill>
              <a:schemeClr val="bg2">
                <a:lumMod val="50000"/>
              </a:schemeClr>
            </a:solidFill>
            <a:prstDash val="solid"/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Підготував</a:t>
            </a: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Терещенко Владислав</a:t>
            </a:r>
            <a:r>
              <a:rPr kumimoji="0" lang="uk-UA" sz="3200" b="1" i="0" u="none" strike="noStrike" kern="1200" cap="none" spc="0" normalizeH="0" noProof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Віталійович</a:t>
            </a:r>
            <a:r>
              <a:rPr kumimoji="0" lang="uk-UA" sz="3200" b="1" i="0" u="none" strike="noStrike" kern="1200" cap="none" spc="0" normalizeH="0" baseline="0" noProof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, </a:t>
            </a: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14 років</a:t>
            </a: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Волинська обл.</a:t>
            </a: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uk-UA" sz="32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Смт</a:t>
            </a:r>
            <a:r>
              <a:rPr lang="uk-UA" sz="32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 </a:t>
            </a:r>
            <a:r>
              <a:rPr lang="uk-UA" sz="32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Маневичі</a:t>
            </a:r>
            <a:endParaRPr kumimoji="0" lang="uk-UA" sz="3200" b="1" i="0" u="none" strike="noStrike" kern="1200" cap="none" spc="0" normalizeH="0" baseline="0" noProof="0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uk-UA" sz="3200" b="1" i="0" u="none" strike="noStrike" kern="1200" cap="none" spc="0" normalizeH="0" baseline="0" noProof="0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Маневицька</a:t>
            </a:r>
            <a:r>
              <a:rPr kumimoji="0" lang="uk-UA" sz="3200" b="1" i="0" u="none" strike="noStrike" kern="1200" cap="none" spc="0" normalizeH="0" baseline="0" noProof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 ЗОШ </a:t>
            </a:r>
            <a:r>
              <a:rPr kumimoji="0" lang="uk-UA" sz="3200" b="1" i="0" u="none" strike="noStrike" kern="1200" cap="none" spc="0" normalizeH="0" baseline="0" noProof="0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І-ІІІст</a:t>
            </a:r>
            <a:r>
              <a:rPr kumimoji="0" lang="uk-UA" sz="3200" b="1" i="0" u="none" strike="noStrike" kern="1200" cap="none" spc="0" normalizeH="0" baseline="0" noProof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. №2-гімназія </a:t>
            </a:r>
            <a:r>
              <a:rPr kumimoji="0" lang="uk-UA" sz="3200" b="1" i="0" u="none" strike="noStrike" kern="1200" cap="none" spc="0" normalizeH="0" baseline="0" noProof="0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Narrow" pitchFamily="34" charset="0"/>
                <a:ea typeface="+mn-ea"/>
                <a:cs typeface="+mn-cs"/>
              </a:rPr>
              <a:t>ім.А.П.Бринського</a:t>
            </a:r>
            <a:endParaRPr kumimoji="0" lang="ru-RU" sz="3200" b="1" i="0" u="none" strike="noStrike" kern="1200" cap="none" spc="0" normalizeH="0" baseline="0" noProof="0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3" name="3476684a3110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3362.32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77825" y="-31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00593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338"/>
            <a:ext cx="9143999" cy="714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10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643050"/>
            <a:ext cx="3819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Тверезість - це довгі та  щасливі роки життя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3438" y="1643050"/>
            <a:ext cx="428441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prstClr val="black"/>
                </a:solidFill>
                <a:latin typeface="Calibri"/>
              </a:rPr>
              <a:t>Алкоголь </a:t>
            </a: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– це передчасна смерть </a:t>
            </a:r>
            <a:endParaRPr lang="uk-UA" sz="2400" b="1" dirty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uk-UA" sz="2400" b="1" dirty="0" smtClean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8087" y="-28754"/>
            <a:ext cx="91037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Зроби свій вибір…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60464"/>
            <a:ext cx="4286280" cy="3083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500306"/>
            <a:ext cx="3857653" cy="3172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077589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1643050"/>
            <a:ext cx="388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Тверезість – це   розумні задуми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3438" y="1643050"/>
            <a:ext cx="428441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prstClr val="black"/>
                </a:solidFill>
                <a:latin typeface="Calibri"/>
              </a:rPr>
              <a:t>Алкоголь </a:t>
            </a: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– це злочин та тяжкі  правопорушення   </a:t>
            </a:r>
            <a:endParaRPr lang="uk-UA" sz="2400" b="1" dirty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uk-UA" sz="2400" b="1" dirty="0" smtClean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8087" y="-28754"/>
            <a:ext cx="91037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Зроби свій вибір…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89" y="2643182"/>
            <a:ext cx="4554168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3786214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75901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12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857364"/>
            <a:ext cx="3888431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Тверезість – це психічне </a:t>
            </a:r>
          </a:p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і фізичне здоров′я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7686" y="1857364"/>
            <a:ext cx="494453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prstClr val="black"/>
                </a:solidFill>
                <a:latin typeface="Calibri"/>
              </a:rPr>
              <a:t>Алкоголь </a:t>
            </a: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– це психози та неврози, проблеми з психікою та суїцид</a:t>
            </a:r>
            <a:endParaRPr lang="uk-UA" sz="2400" b="1" dirty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uk-UA" sz="2400" b="1" dirty="0" smtClean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8087" y="-28754"/>
            <a:ext cx="91037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Зроби свій вибір…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AutoShape 2" descr="Картинки по запросу психічне здоров'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714620"/>
            <a:ext cx="3954214" cy="3429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19" y="2786059"/>
            <a:ext cx="4320481" cy="3429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22842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13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088" y="2032478"/>
            <a:ext cx="435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Тверезість – це благополуччя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009223"/>
            <a:ext cx="4482383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prstClr val="black"/>
                </a:solidFill>
                <a:latin typeface="Calibri"/>
              </a:rPr>
              <a:t>Алкоголь </a:t>
            </a: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– це злидні,бідність   та не благополуччя </a:t>
            </a:r>
            <a:endParaRPr lang="uk-UA" sz="2400" b="1" dirty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uk-UA" sz="2400" b="1" dirty="0" smtClean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8087" y="-28754"/>
            <a:ext cx="91037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Зроби свій вибір…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214686"/>
            <a:ext cx="3857652" cy="3014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14686"/>
            <a:ext cx="3890142" cy="3071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841651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3999" cy="685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14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857364"/>
            <a:ext cx="435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Тверезість – це сила волі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6248" y="2214554"/>
            <a:ext cx="5037874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Алкоголь – це залежність  до алкоголізму</a:t>
            </a:r>
            <a:endParaRPr lang="uk-UA" sz="2400" b="1" dirty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uk-UA" sz="2400" b="1" dirty="0" smtClean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8087" y="-28754"/>
            <a:ext cx="91037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Зроби свій вибір…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279151"/>
            <a:ext cx="4071934" cy="3078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786058"/>
            <a:ext cx="3925284" cy="3043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29973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15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857364"/>
            <a:ext cx="435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Тверезість – хороша логіка,пам’ять,мислення ,увага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6248" y="1714488"/>
            <a:ext cx="503787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Алкоголь – погіршення зору,пам’яті,уваги,порушення координації руху</a:t>
            </a:r>
            <a:endParaRPr lang="uk-UA" sz="2400" b="1" dirty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uk-UA" sz="2400" b="1" dirty="0" smtClean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8087" y="-28754"/>
            <a:ext cx="91037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Зроби свій вибір…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5001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071810"/>
            <a:ext cx="4345662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82" y="3189247"/>
            <a:ext cx="3829948" cy="27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29973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16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2071678"/>
            <a:ext cx="435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    Тверезість – здорове      суспільство, здорова нація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2230" y="2000240"/>
            <a:ext cx="410177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Алкоголь – соціальне </a:t>
            </a:r>
          </a:p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неблагополуччя</a:t>
            </a:r>
            <a:endParaRPr lang="uk-UA" sz="2400" b="1" dirty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uk-UA" sz="2400" b="1" dirty="0" smtClean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8087" y="-28754"/>
            <a:ext cx="91037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Зроби свій вибір…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071810"/>
            <a:ext cx="3842302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000372"/>
            <a:ext cx="3781959" cy="278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467107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життя в твоїх рука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0308" y="0"/>
            <a:ext cx="9574308" cy="7143776"/>
          </a:xfrm>
          <a:prstGeom prst="rect">
            <a:avLst/>
          </a:prstGeom>
          <a:noFill/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17</a:t>
            </a:fld>
            <a:endParaRPr lang="uk-UA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8087" y="-28754"/>
            <a:ext cx="91037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</a:p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571612"/>
            <a:ext cx="8001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Твій вибір – твоє майбутнє. 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Твоє майбутнє - в твоїх руках!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Тверезе суспільство -  здорове  суспільство.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6710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8" y="1714488"/>
            <a:ext cx="4597942" cy="3745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5642" y="0"/>
            <a:ext cx="8532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cap="all" dirty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Зроби свій вибір…</a:t>
            </a:r>
            <a:endParaRPr lang="ru-RU" sz="5400" b="1" cap="all" dirty="0">
              <a:ln w="9000" cmpd="sng">
                <a:solidFill>
                  <a:srgbClr val="4E854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E8542">
                      <a:shade val="20000"/>
                      <a:satMod val="245000"/>
                    </a:srgbClr>
                  </a:gs>
                  <a:gs pos="43000">
                    <a:srgbClr val="4E8542">
                      <a:satMod val="255000"/>
                    </a:srgbClr>
                  </a:gs>
                  <a:gs pos="48000">
                    <a:srgbClr val="4E8542">
                      <a:shade val="85000"/>
                      <a:satMod val="255000"/>
                    </a:srgbClr>
                  </a:gs>
                  <a:gs pos="100000">
                    <a:srgbClr val="4E854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714620"/>
            <a:ext cx="4222530" cy="328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29124" y="1571612"/>
            <a:ext cx="3967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Алкоголь - це  значні проблеми із </a:t>
            </a:r>
            <a:r>
              <a:rPr lang="uk-UA" sz="2400" b="1" dirty="0" err="1" smtClean="0">
                <a:solidFill>
                  <a:prstClr val="black"/>
                </a:solidFill>
                <a:latin typeface="Calibri"/>
              </a:rPr>
              <a:t>здоров′ям</a:t>
            </a:r>
            <a:endParaRPr lang="ru-RU" sz="2400" b="1" dirty="0" smtClean="0">
              <a:solidFill>
                <a:prstClr val="black"/>
              </a:solidFill>
              <a:latin typeface="Calibri"/>
            </a:endParaRPr>
          </a:p>
          <a:p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14282" y="1000108"/>
            <a:ext cx="5148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Тверезість – це  хороше </a:t>
            </a:r>
            <a:r>
              <a:rPr lang="uk-UA" sz="2400" b="1" dirty="0" err="1" smtClean="0">
                <a:solidFill>
                  <a:prstClr val="black"/>
                </a:solidFill>
                <a:latin typeface="Calibri"/>
              </a:rPr>
              <a:t>здоров′я</a:t>
            </a:r>
            <a:endParaRPr lang="ru-RU" sz="2400" b="1" dirty="0" smtClean="0">
              <a:solidFill>
                <a:prstClr val="black"/>
              </a:solidFill>
              <a:latin typeface="Calibri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78497805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30" y="11153"/>
            <a:ext cx="9174829" cy="68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3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52536" y="11153"/>
            <a:ext cx="9505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cap="all" dirty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ndara" pitchFamily="34" charset="0"/>
              </a:rPr>
              <a:t> </a:t>
            </a:r>
            <a:r>
              <a:rPr lang="uk-UA" sz="5400" b="1" cap="all" dirty="0" smtClean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ndara" pitchFamily="34" charset="0"/>
              </a:rPr>
              <a:t>   </a:t>
            </a:r>
            <a:r>
              <a:rPr lang="uk-UA" sz="5400" b="1" cap="all" dirty="0" smtClean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Зроби </a:t>
            </a:r>
            <a:r>
              <a:rPr lang="uk-UA" sz="5400" b="1" cap="all" dirty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свій вибір…</a:t>
            </a:r>
            <a:endParaRPr lang="ru-RU" sz="5400" b="1" cap="all" dirty="0">
              <a:ln w="9000" cmpd="sng">
                <a:solidFill>
                  <a:srgbClr val="4E854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E8542">
                      <a:shade val="20000"/>
                      <a:satMod val="245000"/>
                    </a:srgbClr>
                  </a:gs>
                  <a:gs pos="43000">
                    <a:srgbClr val="4E8542">
                      <a:satMod val="255000"/>
                    </a:srgbClr>
                  </a:gs>
                  <a:gs pos="48000">
                    <a:srgbClr val="4E8542">
                      <a:shade val="85000"/>
                      <a:satMod val="255000"/>
                    </a:srgbClr>
                  </a:gs>
                  <a:gs pos="100000">
                    <a:srgbClr val="4E854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785794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b="1" dirty="0" smtClean="0"/>
          </a:p>
          <a:p>
            <a:pPr algn="ctr"/>
            <a:r>
              <a:rPr lang="uk-UA" sz="2400" b="1" dirty="0" smtClean="0"/>
              <a:t>Тверезість-це життя, </a:t>
            </a:r>
          </a:p>
          <a:p>
            <a:pPr algn="ctr"/>
            <a:r>
              <a:rPr lang="uk-UA" sz="2400" b="1" dirty="0" smtClean="0"/>
              <a:t>що плануєш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0562" y="928670"/>
            <a:ext cx="4214843" cy="1938992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Алкоголь  - це перший сексуальний досвід,</a:t>
            </a:r>
          </a:p>
          <a:p>
            <a:pPr algn="ctr"/>
            <a:r>
              <a:rPr lang="uk-UA" sz="2400" b="1" dirty="0" smtClean="0"/>
              <a:t> насилля та статеві хвороби </a:t>
            </a:r>
            <a:endParaRPr lang="ru-RU" sz="2400" b="1" dirty="0"/>
          </a:p>
          <a:p>
            <a:endParaRPr lang="uk-UA" sz="2400" b="1" dirty="0"/>
          </a:p>
          <a:p>
            <a:endParaRPr lang="uk-UA" sz="24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428868"/>
            <a:ext cx="3143272" cy="3598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3000396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400593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4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4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pic>
        <p:nvPicPr>
          <p:cNvPr id="2051" name="Picture 3" descr="http://udoktora.net/file/image/2012/02/58251/abort-o-chem-vsegda-dolzhna-pomnit-zhenshhina-680x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2214554"/>
            <a:ext cx="4315441" cy="3357586"/>
          </a:xfrm>
          <a:prstGeom prst="foldedCorner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-252536" y="11153"/>
            <a:ext cx="9505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cap="all" dirty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5400" b="1" cap="all" dirty="0" smtClean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Зроби </a:t>
            </a:r>
            <a:r>
              <a:rPr lang="uk-UA" sz="5400" b="1" cap="all" dirty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свій вибір…</a:t>
            </a:r>
            <a:endParaRPr lang="ru-RU" sz="5400" b="1" cap="all" dirty="0">
              <a:ln w="9000" cmpd="sng">
                <a:solidFill>
                  <a:srgbClr val="4E854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E8542">
                      <a:shade val="20000"/>
                      <a:satMod val="245000"/>
                    </a:srgbClr>
                  </a:gs>
                  <a:gs pos="43000">
                    <a:srgbClr val="4E8542">
                      <a:satMod val="255000"/>
                    </a:srgbClr>
                  </a:gs>
                  <a:gs pos="48000">
                    <a:srgbClr val="4E8542">
                      <a:shade val="85000"/>
                      <a:satMod val="255000"/>
                    </a:srgbClr>
                  </a:gs>
                  <a:gs pos="100000">
                    <a:srgbClr val="4E854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3372" y="1142984"/>
            <a:ext cx="4286280" cy="156966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Алкоголь - </a:t>
            </a:r>
            <a:r>
              <a:rPr lang="uk-UA" sz="2400" b="1" dirty="0" smtClean="0"/>
              <a:t>це не запланована вагітність або безпліддя</a:t>
            </a:r>
          </a:p>
          <a:p>
            <a:r>
              <a:rPr lang="uk-UA" sz="2400" b="1" dirty="0" smtClean="0"/>
              <a:t> </a:t>
            </a:r>
            <a:endParaRPr lang="ru-RU" sz="2400" b="1" dirty="0"/>
          </a:p>
          <a:p>
            <a:endParaRPr lang="uk-UA" sz="2400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78"/>
            <a:ext cx="3857652" cy="3481437"/>
          </a:xfrm>
          <a:prstGeom prst="foldedCorner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6394" y="982376"/>
            <a:ext cx="40752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Тверезість - це </a:t>
            </a:r>
            <a:r>
              <a:rPr lang="uk-UA" sz="2400" b="1" dirty="0"/>
              <a:t>запланована </a:t>
            </a:r>
            <a:endParaRPr lang="uk-UA" sz="2400" b="1" dirty="0" smtClean="0"/>
          </a:p>
          <a:p>
            <a:r>
              <a:rPr lang="uk-UA" sz="2400" b="1" dirty="0" smtClean="0"/>
              <a:t>вагітність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629953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59954"/>
            <a:ext cx="9143999" cy="711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5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pic>
        <p:nvPicPr>
          <p:cNvPr id="2055" name="Picture 7" descr="http://wedding.ua/images_user/st/beremennost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143116"/>
            <a:ext cx="4143404" cy="328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282" y="11153"/>
            <a:ext cx="9038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cap="all" dirty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5400" b="1" cap="all" dirty="0" smtClean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Зроби </a:t>
            </a:r>
            <a:r>
              <a:rPr lang="uk-UA" sz="5400" b="1" cap="all" dirty="0">
                <a:ln w="9000" cmpd="sng">
                  <a:solidFill>
                    <a:srgbClr val="4E854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4E8542">
                        <a:shade val="20000"/>
                        <a:satMod val="245000"/>
                      </a:srgbClr>
                    </a:gs>
                    <a:gs pos="43000">
                      <a:srgbClr val="4E8542">
                        <a:satMod val="255000"/>
                      </a:srgbClr>
                    </a:gs>
                    <a:gs pos="48000">
                      <a:srgbClr val="4E8542">
                        <a:shade val="85000"/>
                        <a:satMod val="255000"/>
                      </a:srgbClr>
                    </a:gs>
                    <a:gs pos="100000">
                      <a:srgbClr val="4E854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свій вибір…</a:t>
            </a:r>
            <a:endParaRPr lang="ru-RU" sz="5400" b="1" cap="all" dirty="0">
              <a:ln w="9000" cmpd="sng">
                <a:solidFill>
                  <a:srgbClr val="4E854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4E8542">
                      <a:shade val="20000"/>
                      <a:satMod val="245000"/>
                    </a:srgbClr>
                  </a:gs>
                  <a:gs pos="43000">
                    <a:srgbClr val="4E8542">
                      <a:satMod val="255000"/>
                    </a:srgbClr>
                  </a:gs>
                  <a:gs pos="48000">
                    <a:srgbClr val="4E8542">
                      <a:shade val="85000"/>
                      <a:satMod val="255000"/>
                    </a:srgbClr>
                  </a:gs>
                  <a:gs pos="100000">
                    <a:srgbClr val="4E854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714356"/>
            <a:ext cx="4273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400" dirty="0" smtClean="0"/>
          </a:p>
          <a:p>
            <a:pPr algn="ctr"/>
            <a:endParaRPr lang="uk-UA" sz="2400" dirty="0"/>
          </a:p>
          <a:p>
            <a:pPr algn="ctr"/>
            <a:r>
              <a:rPr lang="uk-UA" sz="2400" b="1" dirty="0" smtClean="0"/>
              <a:t>Тверезість-це здорові діти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20072" y="1206044"/>
            <a:ext cx="3923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Алкоголь  - це </a:t>
            </a:r>
          </a:p>
          <a:p>
            <a:pPr algn="ctr"/>
            <a:r>
              <a:rPr lang="uk-UA" sz="2400" b="1" dirty="0" smtClean="0"/>
              <a:t>  </a:t>
            </a:r>
            <a:r>
              <a:rPr lang="uk-UA" sz="2400" b="1" dirty="0"/>
              <a:t>діти з каліцтвом</a:t>
            </a:r>
            <a:endParaRPr lang="ru-RU" sz="2400" b="1" dirty="0"/>
          </a:p>
          <a:p>
            <a:endParaRPr lang="uk-UA" sz="2400" b="1" dirty="0" smtClean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282" y="2357430"/>
            <a:ext cx="4357718" cy="3087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272002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6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pic>
        <p:nvPicPr>
          <p:cNvPr id="1026" name="Picture 2" descr="http://glavcom.ua/media/o-00041879-n-00117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57430"/>
            <a:ext cx="4143404" cy="310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://pic.auto.mail.ru/content/documents/in_text_images/5/5/55ad56bd4edb43b5ff6795a23eac091a_small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928802"/>
            <a:ext cx="4003898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643438" y="1357298"/>
            <a:ext cx="4500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 </a:t>
            </a:r>
            <a:r>
              <a:rPr lang="uk-UA" sz="2400" b="1" dirty="0" smtClean="0"/>
              <a:t>Алкоголь – це не уважність</a:t>
            </a:r>
          </a:p>
          <a:p>
            <a:pPr algn="ctr"/>
            <a:r>
              <a:rPr lang="uk-UA" sz="2400" b="1" dirty="0" smtClean="0"/>
              <a:t> і відповідальність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000108"/>
            <a:ext cx="3502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/>
              <a:t>Тверезість –  це спокій і  </a:t>
            </a:r>
          </a:p>
          <a:p>
            <a:pPr algn="ctr"/>
            <a:r>
              <a:rPr lang="uk-UA" sz="2400" b="1" dirty="0" smtClean="0"/>
              <a:t>контроль </a:t>
            </a:r>
            <a:endParaRPr lang="ru-RU" sz="2400" b="1" dirty="0"/>
          </a:p>
          <a:p>
            <a:pPr algn="ctr"/>
            <a:endParaRPr lang="uk-UA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0"/>
            <a:ext cx="73342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100718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7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7752" y="2071678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 </a:t>
            </a:r>
            <a:r>
              <a:rPr lang="uk-UA" sz="2400" b="1" dirty="0" smtClean="0"/>
              <a:t>Алкоголь – це можлива </a:t>
            </a:r>
          </a:p>
          <a:p>
            <a:r>
              <a:rPr lang="uk-UA" sz="2400" b="1" dirty="0"/>
              <a:t> </a:t>
            </a:r>
            <a:r>
              <a:rPr lang="uk-UA" sz="2400" b="1" dirty="0" smtClean="0"/>
              <a:t> смерть під колесами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285860"/>
            <a:ext cx="4219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Тверезість –  це дотримання </a:t>
            </a:r>
          </a:p>
          <a:p>
            <a:pPr algn="ctr"/>
            <a:r>
              <a:rPr lang="uk-UA" sz="2400" b="1" dirty="0"/>
              <a:t>п</a:t>
            </a:r>
            <a:r>
              <a:rPr lang="uk-UA" sz="2400" b="1" dirty="0" smtClean="0"/>
              <a:t>равил дорожнього руху </a:t>
            </a:r>
            <a:endParaRPr lang="ru-RU" sz="2400" b="1" dirty="0"/>
          </a:p>
          <a:p>
            <a:endParaRPr lang="uk-UA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85728"/>
            <a:ext cx="7334250" cy="128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30"/>
            <a:ext cx="4000528" cy="2786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00372"/>
            <a:ext cx="4214842" cy="2720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728353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3999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8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785794"/>
            <a:ext cx="374012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endParaRPr lang="uk-UA" sz="2400" b="1" dirty="0" smtClean="0">
              <a:solidFill>
                <a:prstClr val="black"/>
              </a:solidFill>
              <a:latin typeface="Calibri"/>
            </a:endParaRPr>
          </a:p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Тверезість – це  щаслива, повноцінна сім′я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6248" y="1857364"/>
            <a:ext cx="508471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prstClr val="black"/>
                </a:solidFill>
                <a:latin typeface="Calibri"/>
              </a:rPr>
              <a:t>Алкоголь </a:t>
            </a: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– це постійні конфлікти  </a:t>
            </a:r>
          </a:p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і насилля в </a:t>
            </a:r>
            <a:r>
              <a:rPr lang="uk-UA" sz="2400" b="1" dirty="0" err="1" smtClean="0">
                <a:solidFill>
                  <a:prstClr val="black"/>
                </a:solidFill>
                <a:latin typeface="Calibri"/>
              </a:rPr>
              <a:t>сім′ї</a:t>
            </a:r>
            <a:endParaRPr lang="uk-UA" sz="2400" b="1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347109"/>
            <a:ext cx="4071966" cy="3036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496"/>
            <a:ext cx="4322763" cy="3064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087" y="0"/>
            <a:ext cx="91037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Зроби свій вибір…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4849786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user\Desktop\фони для презентацій\97745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E24EF-60F2-4E6E-BAE9-669CF258EE6C}" type="slidenum">
              <a:rPr lang="uk-UA" smtClean="0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9</a:t>
            </a:fld>
            <a:endParaRPr lang="uk-UA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1500174"/>
            <a:ext cx="2942537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Тверезість - це гарно</a:t>
            </a:r>
          </a:p>
          <a:p>
            <a:pPr lvl="0"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проведений час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9124" y="1000108"/>
            <a:ext cx="4714876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prstClr val="black"/>
                </a:solidFill>
                <a:latin typeface="Calibri"/>
              </a:rPr>
              <a:t>Алкоголь </a:t>
            </a: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– це непорозуміння,</a:t>
            </a:r>
          </a:p>
          <a:p>
            <a:pPr algn="ctr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конфлікти, агресивність  і  </a:t>
            </a:r>
            <a:r>
              <a:rPr lang="uk-UA" sz="2400" b="1" dirty="0">
                <a:solidFill>
                  <a:prstClr val="black"/>
                </a:solidFill>
                <a:latin typeface="Calibri"/>
              </a:rPr>
              <a:t>насилля </a:t>
            </a:r>
          </a:p>
          <a:p>
            <a:pPr lvl="0">
              <a:spcBef>
                <a:spcPct val="20000"/>
              </a:spcBef>
            </a:pPr>
            <a:endParaRPr lang="uk-UA" sz="2400" b="1" dirty="0" smtClean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r>
              <a:rPr lang="uk-UA" sz="2400" b="1" dirty="0" smtClean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8087" y="0"/>
            <a:ext cx="91037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Зроби свій вибір…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Picture 4" descr="Картинки по запросу веселі компанії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08" y="2714620"/>
            <a:ext cx="4143404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54" y="2428868"/>
            <a:ext cx="4249737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093801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697</TotalTime>
  <Words>346</Words>
  <Application>Microsoft Office PowerPoint</Application>
  <PresentationFormat>Экран (4:3)</PresentationFormat>
  <Paragraphs>114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111</cp:lastModifiedBy>
  <cp:revision>82</cp:revision>
  <dcterms:created xsi:type="dcterms:W3CDTF">2016-11-23T07:55:57Z</dcterms:created>
  <dcterms:modified xsi:type="dcterms:W3CDTF">2016-12-01T17:13:33Z</dcterms:modified>
</cp:coreProperties>
</file>