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6"/>
  </p:notesMasterIdLst>
  <p:sldIdLst>
    <p:sldId id="257" r:id="rId2"/>
    <p:sldId id="258" r:id="rId3"/>
    <p:sldId id="267" r:id="rId4"/>
    <p:sldId id="259" r:id="rId5"/>
    <p:sldId id="270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7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0" autoAdjust="0"/>
    <p:restoredTop sz="94658" autoAdjust="0"/>
  </p:normalViewPr>
  <p:slideViewPr>
    <p:cSldViewPr>
      <p:cViewPr>
        <p:scale>
          <a:sx n="87" d="100"/>
          <a:sy n="87" d="100"/>
        </p:scale>
        <p:origin x="-6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5330E-7FD4-4FE8-A7F8-69A9792D693B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10F94-6C65-4719-A1B6-69EEEF9C1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0F94-6C65-4719-A1B6-69EEEF9C1C0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0F94-6C65-4719-A1B6-69EEEF9C1C0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8143932" cy="2714644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Алкоголь  -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підступний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ворог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429000"/>
            <a:ext cx="4643470" cy="1714512"/>
          </a:xfrm>
          <a:prstGeom prst="horizontalScroll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uk-UA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Підготував</a:t>
            </a:r>
          </a:p>
          <a:p>
            <a:pPr algn="ctr"/>
            <a:r>
              <a:rPr lang="uk-UA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Терещенко Владислав Віталійович, </a:t>
            </a:r>
          </a:p>
          <a:p>
            <a:pPr algn="ctr"/>
            <a:r>
              <a:rPr lang="uk-UA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14років</a:t>
            </a:r>
          </a:p>
          <a:p>
            <a:pPr algn="ctr"/>
            <a:r>
              <a:rPr lang="uk-UA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Маневицька</a:t>
            </a:r>
            <a:r>
              <a:rPr lang="uk-UA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</a:t>
            </a:r>
            <a:r>
              <a:rPr lang="uk-UA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ЗОШ І-ІІІ ступенів </a:t>
            </a:r>
            <a:r>
              <a:rPr lang="uk-UA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№</a:t>
            </a:r>
            <a:r>
              <a:rPr lang="uk-UA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2-гімназія </a:t>
            </a:r>
            <a:r>
              <a:rPr lang="uk-UA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ім.А.П.Бринського</a:t>
            </a:r>
            <a:endParaRPr lang="ru-RU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pic>
        <p:nvPicPr>
          <p:cNvPr id="4" name="Рисунок 3" descr="http://izlechenie-alkogolizma.ru/wp-content/uploads/2015/02/alco_popu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643182"/>
            <a:ext cx="3071834" cy="264320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43306" y="1214422"/>
            <a:ext cx="5340350" cy="33909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Люди, зловживаючи алкоголем, завдають шкоди не тільки власному здоров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’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ю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Вони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можуть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стати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головним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і єдиним винуватцем фізичної і розумової неповноцінності своїх дітей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F:\Перші\КАРТИНКИ РІЗНІ\CLIPART\PUB60COR\J029227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129535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14678" y="1785926"/>
            <a:ext cx="5340350" cy="278608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Смертельна доза алкоголю для підлітка в 4-5 разів менша, ніж для дорослих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F:\Перші\КАРТИНКИ РІЗНІ\CLIPART\PUB60COR\J018577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181972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714356"/>
            <a:ext cx="7143800" cy="142876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uk-UA" sz="33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Від алкоголю загинуло більше людей, ніж від усіх на Землі війн, голоду...</a:t>
            </a:r>
            <a:endParaRPr lang="ru-RU" sz="33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9" name="Picture 3" descr="Tea-Drinking in a Tave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00306"/>
            <a:ext cx="4714909" cy="286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571604" y="785794"/>
            <a:ext cx="6000792" cy="203358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Алкоголь – це психози та неврози, проблеми з психікою та суїциди</a:t>
            </a:r>
          </a:p>
          <a:p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571744"/>
            <a:ext cx="4286280" cy="3401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011_b"/>
          <p:cNvPicPr>
            <a:picLocks noChangeAspect="1" noChangeArrowheads="1"/>
          </p:cNvPicPr>
          <p:nvPr/>
        </p:nvPicPr>
        <p:blipFill>
          <a:blip r:embed="rId2"/>
          <a:srcRect b="26984"/>
          <a:stretch>
            <a:fillRect/>
          </a:stretch>
        </p:blipFill>
        <p:spPr bwMode="auto">
          <a:xfrm>
            <a:off x="285720" y="857232"/>
            <a:ext cx="4641917" cy="435771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786182" y="1357298"/>
            <a:ext cx="5000660" cy="350046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4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Бережіть себе!</a:t>
            </a:r>
          </a:p>
          <a:p>
            <a:pPr algn="ctr">
              <a:buNone/>
            </a:pPr>
            <a:r>
              <a:rPr lang="uk-UA" sz="4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Здорове      </a:t>
            </a:r>
            <a:r>
              <a:rPr lang="uk-UA" sz="4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суспільство    - здорова нація !</a:t>
            </a:r>
            <a:endParaRPr lang="ru-RU" sz="43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  <a:p>
            <a:pPr lvl="0" algn="ctr">
              <a:buNone/>
            </a:pPr>
            <a:endParaRPr lang="uk-UA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  <a:p>
            <a:pPr lvl="0" algn="ctr">
              <a:buNone/>
            </a:pP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 </a:t>
            </a:r>
            <a:endParaRPr lang="uk-UA" sz="36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6182" y="1285860"/>
            <a:ext cx="5072098" cy="3071834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uk-UA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Алкоголь швидко всмоктується в кров, яка розносить його по всьому організму </a:t>
            </a:r>
            <a:endParaRPr lang="ru-RU" b="1" dirty="0">
              <a:ln w="50800"/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lum bright="-24000"/>
          </a:blip>
          <a:srcRect l="2439" t="1587"/>
          <a:stretch>
            <a:fillRect/>
          </a:stretch>
        </p:blipFill>
        <p:spPr bwMode="auto">
          <a:xfrm rot="-21600000">
            <a:off x="571472" y="571480"/>
            <a:ext cx="3357586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ichelangelo"/>
          <p:cNvPicPr>
            <a:picLocks noChangeAspect="1" noChangeArrowheads="1"/>
          </p:cNvPicPr>
          <p:nvPr/>
        </p:nvPicPr>
        <p:blipFill>
          <a:blip r:embed="rId2"/>
          <a:srcRect l="3599" t="24444" r="35216" b="26666"/>
          <a:stretch>
            <a:fillRect/>
          </a:stretch>
        </p:blipFill>
        <p:spPr bwMode="auto">
          <a:xfrm>
            <a:off x="142844" y="1428736"/>
            <a:ext cx="388021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6182" y="714356"/>
            <a:ext cx="5111750" cy="4572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Найбільшу його частину вбирає мозок. Кора головного мозку в людей, які п’ють часто тонша, ніж у здорової людини, звивини згладжені, на місці загиблих клітин утворюються пустоти.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B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000504"/>
            <a:ext cx="1376355" cy="162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pp.vk.me/c10248/u36450439/103049981/x_8f5297b3.jpg"/>
          <p:cNvPicPr/>
          <p:nvPr/>
        </p:nvPicPr>
        <p:blipFill>
          <a:blip r:embed="rId2" cstate="print"/>
          <a:srcRect l="8170" t="14238" b="14238"/>
          <a:stretch>
            <a:fillRect/>
          </a:stretch>
        </p:blipFill>
        <p:spPr bwMode="auto">
          <a:xfrm>
            <a:off x="2285984" y="2928934"/>
            <a:ext cx="485778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428604"/>
            <a:ext cx="7929618" cy="21431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Навіть незначна кількість алкоголю знижує розумову працездатність на 20-25 %. Отруєні алкоголем нервові клітини не можуть нормально функціонувати.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Мозок неспроможний засвоювати нові знання, набувати нового досвіду. Помітно знижується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пам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’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ять, погіршується здатність робити висновки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5" name="Picture 4" descr="Allegory of Time Governed by Prud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306658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68" y="928670"/>
            <a:ext cx="535785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У людей, які вживають спиртні напої, завжди виникає запалювальний процес слизової оболонки шлунка – гострий гастрит. Згодом ускладнюється виразкою шлунка або 12-ти палої кишки.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5" name="Picture 3" descr="Stom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143380"/>
            <a:ext cx="1089017" cy="1250071"/>
          </a:xfrm>
          <a:prstGeom prst="rect">
            <a:avLst/>
          </a:prstGeom>
          <a:noFill/>
        </p:spPr>
      </p:pic>
      <p:pic>
        <p:nvPicPr>
          <p:cNvPr id="6" name="Picture 4" descr="The Hero Dobrynia Nikitich Fights the seven-headed drag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412" y="1357298"/>
            <a:ext cx="2769116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68" y="714356"/>
            <a:ext cx="5254626" cy="45720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uk-UA" sz="33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Як і багато інших отруйних речовин, алкоголь знешкоджується у печінці. Але клітини печінки з часом не витримують перевантаження і починається жирове переродження їх з утворенням сполучної тканини. </a:t>
            </a:r>
          </a:p>
          <a:p>
            <a:pPr>
              <a:buFont typeface="Wingdings" pitchFamily="2" charset="2"/>
              <a:buChar char="v"/>
            </a:pPr>
            <a:r>
              <a:rPr lang="uk-UA" sz="33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Цей процес – початок цирозу печінки невиліковної - хвороби</a:t>
            </a:r>
            <a:r>
              <a:rPr lang="uk-UA" sz="33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3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Picture 3" descr="li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357694"/>
            <a:ext cx="1433234" cy="1143008"/>
          </a:xfrm>
          <a:prstGeom prst="rect">
            <a:avLst/>
          </a:prstGeom>
          <a:noFill/>
        </p:spPr>
      </p:pic>
      <p:pic>
        <p:nvPicPr>
          <p:cNvPr id="6" name="Picture 5" descr="4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57158" y="857232"/>
            <a:ext cx="3018455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Рембрандт - Валтасаров Пир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423544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03650" y="714356"/>
            <a:ext cx="5197506" cy="41052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Негативно впливає алкоголь і на серце людини, виникають різні функціональні порушення серцево-судинної системи, серцевий м’яз ослаблюється, знижується тонус  судин. Дуже часто  спостерігається гіпертонічна хвороба.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4098" name="Picture 2" descr="F:\Перші\КАРТИНКИ РІЗНІ\CLIPART\PUB60COR\SO00452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1571612"/>
            <a:ext cx="661987" cy="659375"/>
          </a:xfrm>
          <a:prstGeom prst="rect">
            <a:avLst/>
          </a:prstGeom>
          <a:noFill/>
        </p:spPr>
      </p:pic>
      <p:pic>
        <p:nvPicPr>
          <p:cNvPr id="6" name="Picture 3" descr="Heart"/>
          <p:cNvPicPr>
            <a:picLocks noChangeAspect="1" noChangeArrowheads="1"/>
          </p:cNvPicPr>
          <p:nvPr/>
        </p:nvPicPr>
        <p:blipFill>
          <a:blip r:embed="rId4" cstate="print"/>
          <a:srcRect b="17258"/>
          <a:stretch>
            <a:fillRect/>
          </a:stretch>
        </p:blipFill>
        <p:spPr bwMode="auto">
          <a:xfrm rot="10800000" flipV="1">
            <a:off x="6286512" y="4500570"/>
            <a:ext cx="857256" cy="1099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68" y="1142984"/>
            <a:ext cx="5340350" cy="360521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Особливо небезпечне для здоров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’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я дітей пияцтво матері. Встановлено, що підвищена уразливість перед різними тяжкими захворюваннями може передаватися через покоління, проявляється в онуків.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F:\Перші\КАРТИНКИ РІЗНІ\CLIPART\PUB60COR\J029499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40526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371</TotalTime>
  <Words>305</Words>
  <PresentationFormat>Экран (4:3)</PresentationFormat>
  <Paragraphs>24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Алкоголь  - підступний ворог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45</cp:revision>
  <dcterms:modified xsi:type="dcterms:W3CDTF">2016-11-29T07:54:08Z</dcterms:modified>
</cp:coreProperties>
</file>